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handoutMasterIdLst>
    <p:handoutMasterId r:id="rId7"/>
  </p:handoutMasterIdLst>
  <p:sldIdLst>
    <p:sldId id="260" r:id="rId3"/>
    <p:sldId id="258" r:id="rId4"/>
    <p:sldId id="261" r:id="rId5"/>
    <p:sldId id="262" r:id="rId6"/>
  </p:sldIdLst>
  <p:sldSz cx="18288000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42" d="100"/>
          <a:sy n="42" d="100"/>
        </p:scale>
        <p:origin x="2430" y="9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9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FB6AD971-1088-DEFF-AAA0-0E225ABD2E8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7C56789-1C00-7331-147E-6D3DE2CFF11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2D916B-29A7-4ED1-846C-FF1FE5E54F82}" type="datetimeFigureOut">
              <a:rPr lang="it-IT" smtClean="0"/>
              <a:t>19/03/2026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447D63C-B635-B926-C858-C6FCB030316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25348FA-6365-F200-0D50-CEC15C888B9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FAFEF0-51F0-4729-A4DF-04B208A5FD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76077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1">
            <a:extLst>
              <a:ext uri="{FF2B5EF4-FFF2-40B4-BE49-F238E27FC236}">
                <a16:creationId xmlns:a16="http://schemas.microsoft.com/office/drawing/2014/main" id="{76CC2720-49B5-9BAF-ADD3-AD08FA874E16}"/>
              </a:ext>
            </a:extLst>
          </p:cNvPr>
          <p:cNvSpPr txBox="1"/>
          <p:nvPr userDrawn="1"/>
        </p:nvSpPr>
        <p:spPr>
          <a:xfrm>
            <a:off x="8077200" y="3546797"/>
            <a:ext cx="8063820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7200" b="1" dirty="0">
                <a:latin typeface="Roboto"/>
                <a:ea typeface="Roboto"/>
                <a:cs typeface="Roboto"/>
              </a:rPr>
              <a:t>Title</a:t>
            </a:r>
            <a:endParaRPr lang="en-US" sz="7200" b="1" dirty="0"/>
          </a:p>
        </p:txBody>
      </p:sp>
      <p:sp>
        <p:nvSpPr>
          <p:cNvPr id="8" name="TextBox 21">
            <a:extLst>
              <a:ext uri="{FF2B5EF4-FFF2-40B4-BE49-F238E27FC236}">
                <a16:creationId xmlns:a16="http://schemas.microsoft.com/office/drawing/2014/main" id="{5A514214-D3C2-CBDE-75FD-1A314F97B229}"/>
              </a:ext>
            </a:extLst>
          </p:cNvPr>
          <p:cNvSpPr txBox="1">
            <a:spLocks/>
          </p:cNvSpPr>
          <p:nvPr userDrawn="1"/>
        </p:nvSpPr>
        <p:spPr>
          <a:xfrm>
            <a:off x="8275046" y="5640449"/>
            <a:ext cx="8063820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800" dirty="0">
                <a:latin typeface="Roboto"/>
                <a:ea typeface="Roboto"/>
                <a:cs typeface="Roboto"/>
              </a:rPr>
              <a:t>Date and venue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905065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1">
            <a:extLst>
              <a:ext uri="{FF2B5EF4-FFF2-40B4-BE49-F238E27FC236}">
                <a16:creationId xmlns:a16="http://schemas.microsoft.com/office/drawing/2014/main" id="{59748ED2-4EEB-F499-715F-61E5BCDB9EE7}"/>
              </a:ext>
            </a:extLst>
          </p:cNvPr>
          <p:cNvSpPr txBox="1"/>
          <p:nvPr userDrawn="1"/>
        </p:nvSpPr>
        <p:spPr>
          <a:xfrm>
            <a:off x="1364417" y="2247900"/>
            <a:ext cx="8063820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800" dirty="0">
                <a:latin typeface="Roboto"/>
                <a:ea typeface="Roboto"/>
                <a:cs typeface="Roboto"/>
              </a:rPr>
              <a:t>Insert text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340785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8">
            <a:extLst>
              <a:ext uri="{FF2B5EF4-FFF2-40B4-BE49-F238E27FC236}">
                <a16:creationId xmlns:a16="http://schemas.microsoft.com/office/drawing/2014/main" id="{FD9234FC-B753-B43C-5C22-472B5428B21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4875" y="1837745"/>
            <a:ext cx="16478250" cy="7419975"/>
          </a:xfrm>
          <a:prstGeom prst="rect">
            <a:avLst/>
          </a:prstGeom>
        </p:spPr>
      </p:pic>
      <p:sp>
        <p:nvSpPr>
          <p:cNvPr id="4" name="TextBox 21">
            <a:extLst>
              <a:ext uri="{FF2B5EF4-FFF2-40B4-BE49-F238E27FC236}">
                <a16:creationId xmlns:a16="http://schemas.microsoft.com/office/drawing/2014/main" id="{142168FC-2ACB-A9D3-67D1-81D1A81ADCFF}"/>
              </a:ext>
            </a:extLst>
          </p:cNvPr>
          <p:cNvSpPr txBox="1"/>
          <p:nvPr userDrawn="1"/>
        </p:nvSpPr>
        <p:spPr>
          <a:xfrm>
            <a:off x="930182" y="3258641"/>
            <a:ext cx="8063820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800" b="1" dirty="0">
                <a:latin typeface="Roboto"/>
                <a:ea typeface="Roboto"/>
                <a:cs typeface="Roboto"/>
              </a:rPr>
              <a:t>Thank you for the attention !</a:t>
            </a:r>
            <a:endParaRPr lang="en-US" sz="4800" dirty="0"/>
          </a:p>
        </p:txBody>
      </p:sp>
      <p:sp>
        <p:nvSpPr>
          <p:cNvPr id="5" name="TextBox 37">
            <a:extLst>
              <a:ext uri="{FF2B5EF4-FFF2-40B4-BE49-F238E27FC236}">
                <a16:creationId xmlns:a16="http://schemas.microsoft.com/office/drawing/2014/main" id="{E6856736-8DA4-37A6-7D07-53E456CF7C9C}"/>
              </a:ext>
            </a:extLst>
          </p:cNvPr>
          <p:cNvSpPr txBox="1"/>
          <p:nvPr userDrawn="1"/>
        </p:nvSpPr>
        <p:spPr>
          <a:xfrm>
            <a:off x="9493228" y="4066778"/>
            <a:ext cx="7671632" cy="329320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b="1" dirty="0">
                <a:latin typeface="Roboto"/>
                <a:ea typeface="Roboto"/>
                <a:cs typeface="Roboto"/>
              </a:rPr>
              <a:t>Contact details:</a:t>
            </a:r>
          </a:p>
          <a:p>
            <a:endParaRPr lang="en-US" sz="4000" b="1" dirty="0">
              <a:latin typeface="Roboto"/>
              <a:ea typeface="Roboto"/>
              <a:cs typeface="Roboto"/>
            </a:endParaRPr>
          </a:p>
          <a:p>
            <a:r>
              <a:rPr lang="en-US" sz="4000" b="1" dirty="0">
                <a:latin typeface="Roboto"/>
                <a:ea typeface="Roboto"/>
                <a:cs typeface="Roboto"/>
              </a:rPr>
              <a:t>xxx</a:t>
            </a:r>
          </a:p>
          <a:p>
            <a:r>
              <a:rPr lang="en-US" sz="4000" b="1" dirty="0">
                <a:latin typeface="Roboto"/>
                <a:ea typeface="Roboto"/>
                <a:cs typeface="Roboto"/>
              </a:rPr>
              <a:t>xxx</a:t>
            </a:r>
          </a:p>
          <a:p>
            <a:endParaRPr lang="en-US" sz="48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39677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12" Type="http://schemas.openxmlformats.org/officeDocument/2006/relationships/image" Target="../media/image8.png"/><Relationship Id="rId17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7.png"/><Relationship Id="rId5" Type="http://schemas.openxmlformats.org/officeDocument/2006/relationships/image" Target="../media/image1.png"/><Relationship Id="rId15" Type="http://schemas.openxmlformats.org/officeDocument/2006/relationships/image" Target="../media/image11.png"/><Relationship Id="rId10" Type="http://schemas.openxmlformats.org/officeDocument/2006/relationships/image" Target="../media/image6.png"/><Relationship Id="rId4" Type="http://schemas.openxmlformats.org/officeDocument/2006/relationships/theme" Target="../theme/theme1.xml"/><Relationship Id="rId9" Type="http://schemas.openxmlformats.org/officeDocument/2006/relationships/image" Target="../media/image5.png"/><Relationship Id="rId14" Type="http://schemas.openxmlformats.org/officeDocument/2006/relationships/image" Target="../media/image10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2.png"/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theme" Target="../theme/theme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">
            <a:extLst>
              <a:ext uri="{FF2B5EF4-FFF2-40B4-BE49-F238E27FC236}">
                <a16:creationId xmlns:a16="http://schemas.microsoft.com/office/drawing/2014/main" id="{BF6109D2-F03E-AB7A-329C-72D7B3B2AD2A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-5338611" y="-3580601"/>
            <a:ext cx="18254472" cy="18874645"/>
            <a:chOff x="0" y="0"/>
            <a:chExt cx="24339296" cy="25166193"/>
          </a:xfrm>
        </p:grpSpPr>
        <p:sp>
          <p:nvSpPr>
            <p:cNvPr id="8" name="Freeform 3">
              <a:extLst>
                <a:ext uri="{FF2B5EF4-FFF2-40B4-BE49-F238E27FC236}">
                  <a16:creationId xmlns:a16="http://schemas.microsoft.com/office/drawing/2014/main" id="{738E80B5-32AB-870B-4FDD-9422BC3BDF88}"/>
                </a:ext>
              </a:extLst>
            </p:cNvPr>
            <p:cNvSpPr/>
            <p:nvPr/>
          </p:nvSpPr>
          <p:spPr>
            <a:xfrm>
              <a:off x="0" y="0"/>
              <a:ext cx="24339296" cy="25166193"/>
            </a:xfrm>
            <a:custGeom>
              <a:avLst/>
              <a:gdLst/>
              <a:ahLst/>
              <a:cxnLst/>
              <a:rect l="l" t="t" r="r" b="b"/>
              <a:pathLst>
                <a:path w="24339296" h="25166193">
                  <a:moveTo>
                    <a:pt x="0" y="0"/>
                  </a:moveTo>
                  <a:lnTo>
                    <a:pt x="24339296" y="0"/>
                  </a:lnTo>
                  <a:lnTo>
                    <a:pt x="24339296" y="25166193"/>
                  </a:lnTo>
                  <a:lnTo>
                    <a:pt x="0" y="251661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t="-7941" b="-7941"/>
              </a:stretch>
            </a:blipFill>
          </p:spPr>
          <p:txBody>
            <a:bodyPr/>
            <a:lstStyle/>
            <a:p>
              <a:endParaRPr lang="fr-FR" dirty="0"/>
            </a:p>
          </p:txBody>
        </p:sp>
      </p:grpSp>
      <p:grpSp>
        <p:nvGrpSpPr>
          <p:cNvPr id="9" name="Group 4">
            <a:extLst>
              <a:ext uri="{FF2B5EF4-FFF2-40B4-BE49-F238E27FC236}">
                <a16:creationId xmlns:a16="http://schemas.microsoft.com/office/drawing/2014/main" id="{0E8861CF-E617-6BFF-BE70-5A1891101FFB}"/>
              </a:ext>
            </a:extLst>
          </p:cNvPr>
          <p:cNvGrpSpPr/>
          <p:nvPr userDrawn="1"/>
        </p:nvGrpSpPr>
        <p:grpSpPr>
          <a:xfrm rot="-10582339">
            <a:off x="13386386" y="4389226"/>
            <a:ext cx="7288629" cy="8145602"/>
            <a:chOff x="0" y="0"/>
            <a:chExt cx="9718172" cy="10860802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E1E70BE4-6561-28C8-30CD-05A877AC069E}"/>
                </a:ext>
              </a:extLst>
            </p:cNvPr>
            <p:cNvSpPr/>
            <p:nvPr/>
          </p:nvSpPr>
          <p:spPr>
            <a:xfrm>
              <a:off x="0" y="0"/>
              <a:ext cx="9718167" cy="10860786"/>
            </a:xfrm>
            <a:custGeom>
              <a:avLst/>
              <a:gdLst/>
              <a:ahLst/>
              <a:cxnLst/>
              <a:rect l="l" t="t" r="r" b="b"/>
              <a:pathLst>
                <a:path w="9718167" h="10860786">
                  <a:moveTo>
                    <a:pt x="0" y="0"/>
                  </a:moveTo>
                  <a:lnTo>
                    <a:pt x="9718167" y="0"/>
                  </a:lnTo>
                  <a:lnTo>
                    <a:pt x="9718167" y="10860786"/>
                  </a:lnTo>
                  <a:lnTo>
                    <a:pt x="0" y="1086078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t="-3606" b="-3607"/>
              </a:stretch>
            </a:blipFill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1" name="Group 11">
            <a:extLst>
              <a:ext uri="{FF2B5EF4-FFF2-40B4-BE49-F238E27FC236}">
                <a16:creationId xmlns:a16="http://schemas.microsoft.com/office/drawing/2014/main" id="{C93D0724-589E-44EB-3A09-86FA52B7ED69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48225" y="694436"/>
            <a:ext cx="6104408" cy="618832"/>
            <a:chOff x="0" y="0"/>
            <a:chExt cx="8139210" cy="825110"/>
          </a:xfrm>
        </p:grpSpPr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146A5F7F-FB16-5021-6C8E-F92DA34068EB}"/>
                </a:ext>
              </a:extLst>
            </p:cNvPr>
            <p:cNvSpPr/>
            <p:nvPr/>
          </p:nvSpPr>
          <p:spPr>
            <a:xfrm>
              <a:off x="0" y="0"/>
              <a:ext cx="8139176" cy="825119"/>
            </a:xfrm>
            <a:custGeom>
              <a:avLst/>
              <a:gdLst/>
              <a:ahLst/>
              <a:cxnLst/>
              <a:rect l="l" t="t" r="r" b="b"/>
              <a:pathLst>
                <a:path w="8139176" h="825119">
                  <a:moveTo>
                    <a:pt x="0" y="0"/>
                  </a:moveTo>
                  <a:lnTo>
                    <a:pt x="8139176" y="0"/>
                  </a:lnTo>
                  <a:lnTo>
                    <a:pt x="8139176" y="825119"/>
                  </a:lnTo>
                  <a:lnTo>
                    <a:pt x="0" y="82511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b="1"/>
              </a:stretch>
            </a:blipFill>
          </p:spPr>
          <p:txBody>
            <a:bodyPr/>
            <a:lstStyle/>
            <a:p>
              <a:endParaRPr lang="fr-FR"/>
            </a:p>
          </p:txBody>
        </p:sp>
      </p:grpSp>
      <p:pic>
        <p:nvPicPr>
          <p:cNvPr id="13" name="Immagine 12" descr="Immagine che contiene testo, Carattere, schermata, Blu elettrico&#10;&#10;Il contenuto generato dall'IA potrebbe non essere corretto.">
            <a:extLst>
              <a:ext uri="{FF2B5EF4-FFF2-40B4-BE49-F238E27FC236}">
                <a16:creationId xmlns:a16="http://schemas.microsoft.com/office/drawing/2014/main" id="{BC423571-4DC0-35AB-C965-17C2BDC00A15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1648" y="394223"/>
            <a:ext cx="6651967" cy="1219263"/>
          </a:xfrm>
          <a:prstGeom prst="rect">
            <a:avLst/>
          </a:prstGeom>
        </p:spPr>
      </p:pic>
      <p:grpSp>
        <p:nvGrpSpPr>
          <p:cNvPr id="14" name="Group 31">
            <a:extLst>
              <a:ext uri="{FF2B5EF4-FFF2-40B4-BE49-F238E27FC236}">
                <a16:creationId xmlns:a16="http://schemas.microsoft.com/office/drawing/2014/main" id="{92A4807D-27D7-422E-3BC0-71D277200F9C}"/>
              </a:ext>
            </a:extLst>
          </p:cNvPr>
          <p:cNvGrpSpPr/>
          <p:nvPr userDrawn="1"/>
        </p:nvGrpSpPr>
        <p:grpSpPr>
          <a:xfrm>
            <a:off x="491692" y="9254401"/>
            <a:ext cx="7783354" cy="873161"/>
            <a:chOff x="1556700" y="6845648"/>
            <a:chExt cx="11721674" cy="1314974"/>
          </a:xfrm>
        </p:grpSpPr>
        <p:pic>
          <p:nvPicPr>
            <p:cNvPr id="15" name="Picture 32" descr="A bird flying in the sky&#10;&#10;AI-generated content may be incorrect.">
              <a:extLst>
                <a:ext uri="{FF2B5EF4-FFF2-40B4-BE49-F238E27FC236}">
                  <a16:creationId xmlns:a16="http://schemas.microsoft.com/office/drawing/2014/main" id="{18225E6E-7FAC-075F-2815-7F9B0ED0175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56700" y="6845977"/>
              <a:ext cx="1314317" cy="1314317"/>
            </a:xfrm>
            <a:prstGeom prst="rect">
              <a:avLst/>
            </a:prstGeom>
          </p:spPr>
        </p:pic>
        <p:pic>
          <p:nvPicPr>
            <p:cNvPr id="16" name="Picture 33" descr="A circular image of a farm with windmills and mountains&#10;&#10;AI-generated content may be incorrect.">
              <a:extLst>
                <a:ext uri="{FF2B5EF4-FFF2-40B4-BE49-F238E27FC236}">
                  <a16:creationId xmlns:a16="http://schemas.microsoft.com/office/drawing/2014/main" id="{B496BDF5-E98F-A343-AEA6-E10999524C11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57045" y="6845977"/>
              <a:ext cx="1314974" cy="1314317"/>
            </a:xfrm>
            <a:prstGeom prst="rect">
              <a:avLst/>
            </a:prstGeom>
          </p:spPr>
        </p:pic>
        <p:pic>
          <p:nvPicPr>
            <p:cNvPr id="17" name="Picture 34" descr="A person sitting at a table with a computer and a cat&#10;&#10;AI-generated content may be incorrect.">
              <a:extLst>
                <a:ext uri="{FF2B5EF4-FFF2-40B4-BE49-F238E27FC236}">
                  <a16:creationId xmlns:a16="http://schemas.microsoft.com/office/drawing/2014/main" id="{397F5D8F-5734-98F6-7B57-2B7FFEDE403A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58047" y="6845977"/>
              <a:ext cx="1314974" cy="1314317"/>
            </a:xfrm>
            <a:prstGeom prst="rect">
              <a:avLst/>
            </a:prstGeom>
          </p:spPr>
        </p:pic>
        <p:pic>
          <p:nvPicPr>
            <p:cNvPr id="18" name="Picture 35" descr="A train going through a tunnel&#10;&#10;AI-generated content may be incorrect.">
              <a:extLst>
                <a:ext uri="{FF2B5EF4-FFF2-40B4-BE49-F238E27FC236}">
                  <a16:creationId xmlns:a16="http://schemas.microsoft.com/office/drawing/2014/main" id="{920F8557-E5F8-965D-C39B-D73E3D1B940C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59049" y="6845977"/>
              <a:ext cx="1314974" cy="1314317"/>
            </a:xfrm>
            <a:prstGeom prst="rect">
              <a:avLst/>
            </a:prstGeom>
          </p:spPr>
        </p:pic>
        <p:pic>
          <p:nvPicPr>
            <p:cNvPr id="19" name="Picture 36" descr="A person on a scooter&#10;&#10;AI-generated content may be incorrect.">
              <a:extLst>
                <a:ext uri="{FF2B5EF4-FFF2-40B4-BE49-F238E27FC236}">
                  <a16:creationId xmlns:a16="http://schemas.microsoft.com/office/drawing/2014/main" id="{3C81DBB8-D284-85E5-33C4-944CCC6BA6F2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60051" y="6845977"/>
              <a:ext cx="1314974" cy="1314317"/>
            </a:xfrm>
            <a:prstGeom prst="rect">
              <a:avLst/>
            </a:prstGeom>
          </p:spPr>
        </p:pic>
        <p:pic>
          <p:nvPicPr>
            <p:cNvPr id="20" name="Picture 37" descr="A fish jumping out of a river&#10;&#10;AI-generated content may be incorrect.">
              <a:extLst>
                <a:ext uri="{FF2B5EF4-FFF2-40B4-BE49-F238E27FC236}">
                  <a16:creationId xmlns:a16="http://schemas.microsoft.com/office/drawing/2014/main" id="{0BC3F459-F585-3358-A0AD-161D6E50CCDE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61053" y="6845648"/>
              <a:ext cx="1314317" cy="1314974"/>
            </a:xfrm>
            <a:prstGeom prst="rect">
              <a:avLst/>
            </a:prstGeom>
          </p:spPr>
        </p:pic>
        <p:pic>
          <p:nvPicPr>
            <p:cNvPr id="21" name="Picture 38" descr="A person and person cleaning a river&#10;&#10;AI-generated content may be incorrect.">
              <a:extLst>
                <a:ext uri="{FF2B5EF4-FFF2-40B4-BE49-F238E27FC236}">
                  <a16:creationId xmlns:a16="http://schemas.microsoft.com/office/drawing/2014/main" id="{2E9E9E11-34DA-0C21-D95E-A1B04AC83818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61398" y="6845648"/>
              <a:ext cx="1314974" cy="1314974"/>
            </a:xfrm>
            <a:prstGeom prst="rect">
              <a:avLst/>
            </a:prstGeom>
          </p:spPr>
        </p:pic>
        <p:pic>
          <p:nvPicPr>
            <p:cNvPr id="22" name="Picture 39" descr="A group of cards with pictures of different weather&#10;&#10;AI-generated content may be incorrect.">
              <a:extLst>
                <a:ext uri="{FF2B5EF4-FFF2-40B4-BE49-F238E27FC236}">
                  <a16:creationId xmlns:a16="http://schemas.microsoft.com/office/drawing/2014/main" id="{BB49F57C-4CDB-B4C7-C778-6928ABB26753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2400" y="6845648"/>
              <a:ext cx="1314974" cy="1314974"/>
            </a:xfrm>
            <a:prstGeom prst="rect">
              <a:avLst/>
            </a:prstGeom>
          </p:spPr>
        </p:pic>
        <p:pic>
          <p:nvPicPr>
            <p:cNvPr id="23" name="Picture 40" descr="A waterfall with rocks and clouds&#10;&#10;AI-generated content may be incorrect.">
              <a:extLst>
                <a:ext uri="{FF2B5EF4-FFF2-40B4-BE49-F238E27FC236}">
                  <a16:creationId xmlns:a16="http://schemas.microsoft.com/office/drawing/2014/main" id="{CD88D855-37F5-E559-D971-116F93CAF7C3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963400" y="6845648"/>
              <a:ext cx="1314974" cy="1314974"/>
            </a:xfrm>
            <a:prstGeom prst="rect">
              <a:avLst/>
            </a:prstGeom>
          </p:spPr>
        </p:pic>
      </p:grpSp>
      <p:grpSp>
        <p:nvGrpSpPr>
          <p:cNvPr id="24" name="Group 9">
            <a:extLst>
              <a:ext uri="{FF2B5EF4-FFF2-40B4-BE49-F238E27FC236}">
                <a16:creationId xmlns:a16="http://schemas.microsoft.com/office/drawing/2014/main" id="{B6577877-23AB-96C5-34F0-1DC15772A301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0012955" y="9544050"/>
            <a:ext cx="3123036" cy="559545"/>
            <a:chOff x="0" y="0"/>
            <a:chExt cx="3398804" cy="608954"/>
          </a:xfrm>
        </p:grpSpPr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63D997A4-8790-AFAC-1BB8-0E1871AE5989}"/>
                </a:ext>
              </a:extLst>
            </p:cNvPr>
            <p:cNvSpPr/>
            <p:nvPr/>
          </p:nvSpPr>
          <p:spPr>
            <a:xfrm>
              <a:off x="0" y="0"/>
              <a:ext cx="3398774" cy="608965"/>
            </a:xfrm>
            <a:custGeom>
              <a:avLst/>
              <a:gdLst/>
              <a:ahLst/>
              <a:cxnLst/>
              <a:rect l="l" t="t" r="r" b="b"/>
              <a:pathLst>
                <a:path w="3398774" h="608965">
                  <a:moveTo>
                    <a:pt x="0" y="0"/>
                  </a:moveTo>
                  <a:lnTo>
                    <a:pt x="3398774" y="0"/>
                  </a:lnTo>
                  <a:lnTo>
                    <a:pt x="3398774" y="608965"/>
                  </a:lnTo>
                  <a:lnTo>
                    <a:pt x="0" y="6089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7"/>
              <a:stretch>
                <a:fillRect t="-790" b="-788"/>
              </a:stretch>
            </a:blipFill>
          </p:spPr>
          <p:txBody>
            <a:bodyPr/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537658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73" r:id="rId3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1">
            <a:extLst>
              <a:ext uri="{FF2B5EF4-FFF2-40B4-BE49-F238E27FC236}">
                <a16:creationId xmlns:a16="http://schemas.microsoft.com/office/drawing/2014/main" id="{55CA9F4E-DDC0-0E29-E14E-A7CB274D3B73}"/>
              </a:ext>
            </a:extLst>
          </p:cNvPr>
          <p:cNvSpPr txBox="1"/>
          <p:nvPr userDrawn="1"/>
        </p:nvSpPr>
        <p:spPr>
          <a:xfrm>
            <a:off x="1364417" y="2247900"/>
            <a:ext cx="8063820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800" dirty="0">
                <a:latin typeface="Roboto"/>
                <a:ea typeface="Roboto"/>
                <a:cs typeface="Roboto"/>
              </a:rPr>
              <a:t>Insert text </a:t>
            </a:r>
            <a:endParaRPr lang="en-US" sz="4800" dirty="0"/>
          </a:p>
        </p:txBody>
      </p:sp>
      <p:pic>
        <p:nvPicPr>
          <p:cNvPr id="8" name="Immagine 12" descr="Immagine che contiene testo, Carattere, schermata, Blu elettrico&#10;&#10;Il contenuto generato dall'IA potrebbe non essere corretto.">
            <a:extLst>
              <a:ext uri="{FF2B5EF4-FFF2-40B4-BE49-F238E27FC236}">
                <a16:creationId xmlns:a16="http://schemas.microsoft.com/office/drawing/2014/main" id="{67D2693B-2B9E-3948-FD38-0AA477C233C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1648" y="394223"/>
            <a:ext cx="6651967" cy="1219263"/>
          </a:xfrm>
          <a:prstGeom prst="rect">
            <a:avLst/>
          </a:prstGeom>
        </p:spPr>
      </p:pic>
      <p:grpSp>
        <p:nvGrpSpPr>
          <p:cNvPr id="9" name="Group 4">
            <a:extLst>
              <a:ext uri="{FF2B5EF4-FFF2-40B4-BE49-F238E27FC236}">
                <a16:creationId xmlns:a16="http://schemas.microsoft.com/office/drawing/2014/main" id="{164CAB0F-68D9-9C7F-1A22-4269E64FA7CB}"/>
              </a:ext>
            </a:extLst>
          </p:cNvPr>
          <p:cNvGrpSpPr/>
          <p:nvPr userDrawn="1"/>
        </p:nvGrpSpPr>
        <p:grpSpPr>
          <a:xfrm rot="-10582339">
            <a:off x="13386390" y="4389238"/>
            <a:ext cx="7288625" cy="8145590"/>
            <a:chOff x="0" y="0"/>
            <a:chExt cx="9718167" cy="10860786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FF2DA255-85BD-9E4F-840D-6B62334E7288}"/>
                </a:ext>
              </a:extLst>
            </p:cNvPr>
            <p:cNvSpPr/>
            <p:nvPr/>
          </p:nvSpPr>
          <p:spPr>
            <a:xfrm>
              <a:off x="0" y="0"/>
              <a:ext cx="9718167" cy="10860786"/>
            </a:xfrm>
            <a:custGeom>
              <a:avLst/>
              <a:gdLst/>
              <a:ahLst/>
              <a:cxnLst/>
              <a:rect l="l" t="t" r="r" b="b"/>
              <a:pathLst>
                <a:path w="9718167" h="10860786">
                  <a:moveTo>
                    <a:pt x="0" y="0"/>
                  </a:moveTo>
                  <a:lnTo>
                    <a:pt x="9718167" y="0"/>
                  </a:lnTo>
                  <a:lnTo>
                    <a:pt x="9718167" y="10860786"/>
                  </a:lnTo>
                  <a:lnTo>
                    <a:pt x="0" y="1086078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3606" b="-3607"/>
              </a:stretch>
            </a:blipFill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1" name="Group 2">
            <a:extLst>
              <a:ext uri="{FF2B5EF4-FFF2-40B4-BE49-F238E27FC236}">
                <a16:creationId xmlns:a16="http://schemas.microsoft.com/office/drawing/2014/main" id="{DADFC857-C2FC-C2A2-F1B0-106A4CC50E39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-5338611" y="-3580601"/>
            <a:ext cx="18254472" cy="18874645"/>
            <a:chOff x="0" y="0"/>
            <a:chExt cx="24339296" cy="25166193"/>
          </a:xfrm>
        </p:grpSpPr>
        <p:sp>
          <p:nvSpPr>
            <p:cNvPr id="12" name="Freeform 3">
              <a:extLst>
                <a:ext uri="{FF2B5EF4-FFF2-40B4-BE49-F238E27FC236}">
                  <a16:creationId xmlns:a16="http://schemas.microsoft.com/office/drawing/2014/main" id="{3753C2F9-1DBB-8951-498E-DD66E32F979F}"/>
                </a:ext>
              </a:extLst>
            </p:cNvPr>
            <p:cNvSpPr/>
            <p:nvPr/>
          </p:nvSpPr>
          <p:spPr>
            <a:xfrm>
              <a:off x="0" y="0"/>
              <a:ext cx="24339296" cy="25166193"/>
            </a:xfrm>
            <a:custGeom>
              <a:avLst/>
              <a:gdLst/>
              <a:ahLst/>
              <a:cxnLst/>
              <a:rect l="l" t="t" r="r" b="b"/>
              <a:pathLst>
                <a:path w="24339296" h="25166193">
                  <a:moveTo>
                    <a:pt x="0" y="0"/>
                  </a:moveTo>
                  <a:lnTo>
                    <a:pt x="24339296" y="0"/>
                  </a:lnTo>
                  <a:lnTo>
                    <a:pt x="24339296" y="25166193"/>
                  </a:lnTo>
                  <a:lnTo>
                    <a:pt x="0" y="251661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7941" b="-7941"/>
              </a:stretch>
            </a:blipFill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3" name="Group 31">
            <a:extLst>
              <a:ext uri="{FF2B5EF4-FFF2-40B4-BE49-F238E27FC236}">
                <a16:creationId xmlns:a16="http://schemas.microsoft.com/office/drawing/2014/main" id="{F3F6C041-E7CC-A0B9-104B-7EF3C207BCD8}"/>
              </a:ext>
            </a:extLst>
          </p:cNvPr>
          <p:cNvGrpSpPr/>
          <p:nvPr userDrawn="1"/>
        </p:nvGrpSpPr>
        <p:grpSpPr>
          <a:xfrm>
            <a:off x="491692" y="9254401"/>
            <a:ext cx="7783354" cy="873161"/>
            <a:chOff x="1556700" y="6845648"/>
            <a:chExt cx="11721674" cy="1314974"/>
          </a:xfrm>
        </p:grpSpPr>
        <p:pic>
          <p:nvPicPr>
            <p:cNvPr id="14" name="Picture 32" descr="A bird flying in the sky&#10;&#10;AI-generated content may be incorrect.">
              <a:extLst>
                <a:ext uri="{FF2B5EF4-FFF2-40B4-BE49-F238E27FC236}">
                  <a16:creationId xmlns:a16="http://schemas.microsoft.com/office/drawing/2014/main" id="{47C9B94D-F753-BAFC-B840-2AADB3C293F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56700" y="6845977"/>
              <a:ext cx="1314317" cy="1314317"/>
            </a:xfrm>
            <a:prstGeom prst="rect">
              <a:avLst/>
            </a:prstGeom>
          </p:spPr>
        </p:pic>
        <p:pic>
          <p:nvPicPr>
            <p:cNvPr id="15" name="Picture 33" descr="A circular image of a farm with windmills and mountains&#10;&#10;AI-generated content may be incorrect.">
              <a:extLst>
                <a:ext uri="{FF2B5EF4-FFF2-40B4-BE49-F238E27FC236}">
                  <a16:creationId xmlns:a16="http://schemas.microsoft.com/office/drawing/2014/main" id="{6494E2CD-7563-7BBF-7D0C-634F04471AF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57045" y="6845977"/>
              <a:ext cx="1314974" cy="1314317"/>
            </a:xfrm>
            <a:prstGeom prst="rect">
              <a:avLst/>
            </a:prstGeom>
          </p:spPr>
        </p:pic>
        <p:pic>
          <p:nvPicPr>
            <p:cNvPr id="16" name="Picture 34" descr="A person sitting at a table with a computer and a cat&#10;&#10;AI-generated content may be incorrect.">
              <a:extLst>
                <a:ext uri="{FF2B5EF4-FFF2-40B4-BE49-F238E27FC236}">
                  <a16:creationId xmlns:a16="http://schemas.microsoft.com/office/drawing/2014/main" id="{165C72A0-65CB-B308-AB04-7218293E67C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58047" y="6845977"/>
              <a:ext cx="1314974" cy="1314317"/>
            </a:xfrm>
            <a:prstGeom prst="rect">
              <a:avLst/>
            </a:prstGeom>
          </p:spPr>
        </p:pic>
        <p:pic>
          <p:nvPicPr>
            <p:cNvPr id="17" name="Picture 35" descr="A train going through a tunnel&#10;&#10;AI-generated content may be incorrect.">
              <a:extLst>
                <a:ext uri="{FF2B5EF4-FFF2-40B4-BE49-F238E27FC236}">
                  <a16:creationId xmlns:a16="http://schemas.microsoft.com/office/drawing/2014/main" id="{12062631-6EE1-35E0-2893-213A5A8F216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59049" y="6845977"/>
              <a:ext cx="1314974" cy="1314317"/>
            </a:xfrm>
            <a:prstGeom prst="rect">
              <a:avLst/>
            </a:prstGeom>
          </p:spPr>
        </p:pic>
        <p:pic>
          <p:nvPicPr>
            <p:cNvPr id="18" name="Picture 36" descr="A person on a scooter&#10;&#10;AI-generated content may be incorrect.">
              <a:extLst>
                <a:ext uri="{FF2B5EF4-FFF2-40B4-BE49-F238E27FC236}">
                  <a16:creationId xmlns:a16="http://schemas.microsoft.com/office/drawing/2014/main" id="{C4A33971-DB2A-8464-50CF-25EEBDFECA1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60051" y="6845977"/>
              <a:ext cx="1314974" cy="1314317"/>
            </a:xfrm>
            <a:prstGeom prst="rect">
              <a:avLst/>
            </a:prstGeom>
          </p:spPr>
        </p:pic>
        <p:pic>
          <p:nvPicPr>
            <p:cNvPr id="19" name="Picture 37" descr="A fish jumping out of a river&#10;&#10;AI-generated content may be incorrect.">
              <a:extLst>
                <a:ext uri="{FF2B5EF4-FFF2-40B4-BE49-F238E27FC236}">
                  <a16:creationId xmlns:a16="http://schemas.microsoft.com/office/drawing/2014/main" id="{9591507F-1A3D-71CB-16EC-15625BEB5DFA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61053" y="6845648"/>
              <a:ext cx="1314317" cy="1314974"/>
            </a:xfrm>
            <a:prstGeom prst="rect">
              <a:avLst/>
            </a:prstGeom>
          </p:spPr>
        </p:pic>
        <p:pic>
          <p:nvPicPr>
            <p:cNvPr id="20" name="Picture 38" descr="A person and person cleaning a river&#10;&#10;AI-generated content may be incorrect.">
              <a:extLst>
                <a:ext uri="{FF2B5EF4-FFF2-40B4-BE49-F238E27FC236}">
                  <a16:creationId xmlns:a16="http://schemas.microsoft.com/office/drawing/2014/main" id="{3AD2EAF0-A1AD-E9CE-9645-7F62DE2DB736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61398" y="6845648"/>
              <a:ext cx="1314974" cy="1314974"/>
            </a:xfrm>
            <a:prstGeom prst="rect">
              <a:avLst/>
            </a:prstGeom>
          </p:spPr>
        </p:pic>
        <p:pic>
          <p:nvPicPr>
            <p:cNvPr id="21" name="Picture 39" descr="A group of cards with pictures of different weather&#10;&#10;AI-generated content may be incorrect.">
              <a:extLst>
                <a:ext uri="{FF2B5EF4-FFF2-40B4-BE49-F238E27FC236}">
                  <a16:creationId xmlns:a16="http://schemas.microsoft.com/office/drawing/2014/main" id="{6FF5270A-8998-7C54-AD06-9C8B4C351F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2400" y="6845648"/>
              <a:ext cx="1314974" cy="1314974"/>
            </a:xfrm>
            <a:prstGeom prst="rect">
              <a:avLst/>
            </a:prstGeom>
          </p:spPr>
        </p:pic>
        <p:pic>
          <p:nvPicPr>
            <p:cNvPr id="22" name="Picture 40" descr="A waterfall with rocks and clouds&#10;&#10;AI-generated content may be incorrect.">
              <a:extLst>
                <a:ext uri="{FF2B5EF4-FFF2-40B4-BE49-F238E27FC236}">
                  <a16:creationId xmlns:a16="http://schemas.microsoft.com/office/drawing/2014/main" id="{D8F0C099-13C8-A23E-868E-989F28573A99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963400" y="6845648"/>
              <a:ext cx="1314974" cy="1314974"/>
            </a:xfrm>
            <a:prstGeom prst="rect">
              <a:avLst/>
            </a:prstGeom>
          </p:spPr>
        </p:pic>
      </p:grpSp>
      <p:grpSp>
        <p:nvGrpSpPr>
          <p:cNvPr id="23" name="Group 11">
            <a:extLst>
              <a:ext uri="{FF2B5EF4-FFF2-40B4-BE49-F238E27FC236}">
                <a16:creationId xmlns:a16="http://schemas.microsoft.com/office/drawing/2014/main" id="{A824AD09-CBF3-DE9E-C867-6A5CF1379ABD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48225" y="694436"/>
            <a:ext cx="6104382" cy="618839"/>
            <a:chOff x="0" y="0"/>
            <a:chExt cx="8139176" cy="825119"/>
          </a:xfrm>
        </p:grpSpPr>
        <p:sp>
          <p:nvSpPr>
            <p:cNvPr id="24" name="Freeform 12">
              <a:extLst>
                <a:ext uri="{FF2B5EF4-FFF2-40B4-BE49-F238E27FC236}">
                  <a16:creationId xmlns:a16="http://schemas.microsoft.com/office/drawing/2014/main" id="{75337BD7-EE11-2E14-A5E5-0A77ECE1C2B8}"/>
                </a:ext>
              </a:extLst>
            </p:cNvPr>
            <p:cNvSpPr/>
            <p:nvPr/>
          </p:nvSpPr>
          <p:spPr>
            <a:xfrm>
              <a:off x="0" y="0"/>
              <a:ext cx="8139176" cy="825119"/>
            </a:xfrm>
            <a:custGeom>
              <a:avLst/>
              <a:gdLst/>
              <a:ahLst/>
              <a:cxnLst/>
              <a:rect l="l" t="t" r="r" b="b"/>
              <a:pathLst>
                <a:path w="8139176" h="825119">
                  <a:moveTo>
                    <a:pt x="0" y="0"/>
                  </a:moveTo>
                  <a:lnTo>
                    <a:pt x="8139176" y="0"/>
                  </a:lnTo>
                  <a:lnTo>
                    <a:pt x="8139176" y="825119"/>
                  </a:lnTo>
                  <a:lnTo>
                    <a:pt x="0" y="82511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3"/>
              <a:stretch>
                <a:fillRect b="1"/>
              </a:stretch>
            </a:blipFill>
          </p:spPr>
          <p:txBody>
            <a:bodyPr/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1806822580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5664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7558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4161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72433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i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292</TotalTime>
  <Words>0</Words>
  <Application>Microsoft Office PowerPoint</Application>
  <PresentationFormat>Personalizzato</PresentationFormat>
  <Paragraphs>0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4</vt:i4>
      </vt:variant>
    </vt:vector>
  </HeadingPairs>
  <TitlesOfParts>
    <vt:vector size="10" baseType="lpstr">
      <vt:lpstr>Aptos</vt:lpstr>
      <vt:lpstr>Arial</vt:lpstr>
      <vt:lpstr>Calibri</vt:lpstr>
      <vt:lpstr>Roboto</vt:lpstr>
      <vt:lpstr>Tema di Office</vt:lpstr>
      <vt:lpstr>Personalizza struttura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Lombardia (Eusalp)</dc:creator>
  <cp:lastModifiedBy>Lombardia (Eusalp)</cp:lastModifiedBy>
  <cp:revision>4</cp:revision>
  <dcterms:created xsi:type="dcterms:W3CDTF">2026-03-17T15:55:47Z</dcterms:created>
  <dcterms:modified xsi:type="dcterms:W3CDTF">2026-03-19T16:38:33Z</dcterms:modified>
</cp:coreProperties>
</file>